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4" r:id="rId1"/>
  </p:sldMasterIdLst>
  <p:notesMasterIdLst>
    <p:notesMasterId r:id="rId53"/>
  </p:notes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80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839A6-EDBF-4143-907B-396EAF7411C1}" type="datetimeFigureOut">
              <a:rPr lang="en-IN" smtClean="0"/>
              <a:t>18-07-2024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08B57-5132-4998-9116-8DC5D37E9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319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5169F99B-D120-45D4-8C5E-786290077987}" type="datetime1">
              <a:rPr lang="en-IN" smtClean="0"/>
              <a:t>18-07-2024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EA089B9-B7C1-4682-B943-7326629E7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999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FB98D-6908-4F35-A6A1-E0C0D06FB920}" type="datetime1">
              <a:rPr lang="en-IN" smtClean="0"/>
              <a:t>18-07-2024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9437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A85CD-19B3-4641-AD3A-75FA7A8B0A82}" type="datetime1">
              <a:rPr lang="en-IN" smtClean="0"/>
              <a:t>18-07-2024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0768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BC90-C28D-4C71-819F-0A751CD6E96E}" type="datetime1">
              <a:rPr lang="en-IN" smtClean="0"/>
              <a:t>18-07-2024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40208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1280430-5EFE-4A10-851C-19DB92B68395}" type="datetime1">
              <a:rPr lang="en-IN" smtClean="0"/>
              <a:t>18-07-2024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2EA089B9-B7C1-4682-B943-7326629E7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255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9322-5BF4-4482-B6BC-8E5967F90A83}" type="datetime1">
              <a:rPr lang="en-IN" smtClean="0"/>
              <a:t>18-07-2024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37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15E1-84AB-474D-B536-7F6E755C013A}" type="datetime1">
              <a:rPr lang="en-IN" smtClean="0"/>
              <a:t>18-07-2024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27041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C500-D890-47B7-AF0B-97F3BCE3F755}" type="datetime1">
              <a:rPr lang="en-IN" smtClean="0"/>
              <a:t>18-07-2024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2560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A6C00-E8DA-49FF-8677-067AEE782333}" type="datetime1">
              <a:rPr lang="en-IN" smtClean="0"/>
              <a:t>18-07-2024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2062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0C3-1A12-4164-B995-BDCC99F36DAC}" type="datetime1">
              <a:rPr lang="en-IN" smtClean="0"/>
              <a:t>18-07-2024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EA089B9-B7C1-4682-B943-7326629E7332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20381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DEEC15E1-84AB-474D-B536-7F6E755C013A}" type="datetime1">
              <a:rPr lang="en-IN" smtClean="0"/>
              <a:t>18-07-2024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EA089B9-B7C1-4682-B943-7326629E7332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32889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EEC15E1-84AB-474D-B536-7F6E755C013A}" type="datetime1">
              <a:rPr lang="en-IN" smtClean="0"/>
              <a:t>18-07-2024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EA089B9-B7C1-4682-B943-7326629E7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645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CF5344-CB3E-406C-AB0A-42FA5C1B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D6261D-7A02-4FE3-980C-B19CF1CF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1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21B00-4316-4A39-8EF9-94F05009CF5D}"/>
              </a:ext>
            </a:extLst>
          </p:cNvPr>
          <p:cNvSpPr txBox="1"/>
          <p:nvPr/>
        </p:nvSpPr>
        <p:spPr>
          <a:xfrm>
            <a:off x="690281" y="1120587"/>
            <a:ext cx="10811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Task 2 : Launch and Manage EC2 Instances</a:t>
            </a:r>
            <a:endParaRPr lang="en-IN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C2597-A486-46E3-A3B5-3C8504031308}"/>
              </a:ext>
            </a:extLst>
          </p:cNvPr>
          <p:cNvSpPr txBox="1"/>
          <p:nvPr/>
        </p:nvSpPr>
        <p:spPr>
          <a:xfrm>
            <a:off x="1286435" y="2608729"/>
            <a:ext cx="96191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/>
          </a:p>
          <a:p>
            <a:r>
              <a:rPr lang="en-US" sz="2100" dirty="0"/>
              <a:t>1. Launch an EC2 instance. </a:t>
            </a:r>
          </a:p>
          <a:p>
            <a:r>
              <a:rPr lang="en-US" sz="2100" dirty="0"/>
              <a:t>2. Assign pre-defined security groups to the instance.</a:t>
            </a:r>
          </a:p>
          <a:p>
            <a:r>
              <a:rPr lang="en-US" sz="2100" dirty="0"/>
              <a:t>3. Configure permissions for Nginx server access on the web.</a:t>
            </a:r>
          </a:p>
          <a:p>
            <a:r>
              <a:rPr lang="en-US" sz="2100" dirty="0"/>
              <a:t>4. Install and set up the Nginx server on the instance.</a:t>
            </a:r>
          </a:p>
          <a:p>
            <a:r>
              <a:rPr lang="en-US" sz="2100" dirty="0"/>
              <a:t>5. Add a custom tag to the instance.</a:t>
            </a:r>
            <a:endParaRPr lang="en-IN" sz="2100" dirty="0"/>
          </a:p>
        </p:txBody>
      </p:sp>
    </p:spTree>
    <p:extLst>
      <p:ext uri="{BB962C8B-B14F-4D97-AF65-F5344CB8AC3E}">
        <p14:creationId xmlns:p14="http://schemas.microsoft.com/office/powerpoint/2010/main" val="2346509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F01B43-8499-4343-B7D2-BD009E249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61A290-7DBB-4824-BBCD-8CA6D280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10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1AFAE-1430-4986-BF9B-F1A286899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48235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C6ACD6-DD21-4CBB-BC63-D24EFE946226}"/>
              </a:ext>
            </a:extLst>
          </p:cNvPr>
          <p:cNvSpPr/>
          <p:nvPr/>
        </p:nvSpPr>
        <p:spPr>
          <a:xfrm>
            <a:off x="2606936" y="2043955"/>
            <a:ext cx="8518264" cy="268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9122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CC755C-FCE0-4B7C-B899-57B2D771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CF0A8B-1270-4EE2-84A5-3A0E8892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11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BB3DA-2759-45A5-84D4-9D45C71C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00" y="466164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01F4E9-9D63-48B4-A8AC-682BF602C18C}"/>
              </a:ext>
            </a:extLst>
          </p:cNvPr>
          <p:cNvSpPr/>
          <p:nvPr/>
        </p:nvSpPr>
        <p:spPr>
          <a:xfrm>
            <a:off x="7032813" y="1308848"/>
            <a:ext cx="793376" cy="349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DF050-5496-48B3-BE87-486AEB5BA8FF}"/>
              </a:ext>
            </a:extLst>
          </p:cNvPr>
          <p:cNvSpPr/>
          <p:nvPr/>
        </p:nvSpPr>
        <p:spPr>
          <a:xfrm>
            <a:off x="8132781" y="4078941"/>
            <a:ext cx="1138518" cy="349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1623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2E2FAF-D97D-481F-B89A-48439C140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EAA99D-58DD-405A-8AB4-75F3538B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12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18A85-672E-413E-B9E4-B439B898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00" y="439270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DD7A50-4A37-4C62-A2DE-DC38F3E6B31D}"/>
              </a:ext>
            </a:extLst>
          </p:cNvPr>
          <p:cNvSpPr/>
          <p:nvPr/>
        </p:nvSpPr>
        <p:spPr>
          <a:xfrm>
            <a:off x="1443318" y="3191435"/>
            <a:ext cx="1775012" cy="717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9164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C844FC-0F5D-4CBE-8AB8-C5AD92A6E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B8603C-F7E2-4F07-8AD2-D2CA3BE38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13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B39B26-2067-4AA1-857A-4DB29577F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21341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040550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5DB95B-2B07-4CE5-9F11-4022B0D75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50801-3629-4371-91BF-A42D0D61E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14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0A684-E345-4D65-BB8F-F108FAC89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00" y="457200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759B43-0E84-45F1-91E1-691B3E0036EC}"/>
              </a:ext>
            </a:extLst>
          </p:cNvPr>
          <p:cNvSpPr/>
          <p:nvPr/>
        </p:nvSpPr>
        <p:spPr>
          <a:xfrm>
            <a:off x="1878106" y="1595718"/>
            <a:ext cx="3070412" cy="475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6434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5ADA02-A51A-4C7F-ACE9-E6740E097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2B65B-AA0F-4A9C-9F6A-D7F5D3BE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15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582E7-DE35-4C42-B7AB-B2A53D48D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00" y="448235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990225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BB0EAB-BB06-4A40-A634-8F3A0257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2CDF4E-76A5-4154-909A-53CF3268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16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ACE27-AD6E-4D63-BC61-6E850918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39271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CF1F0F-B372-409D-98A1-33256FD756AA}"/>
              </a:ext>
            </a:extLst>
          </p:cNvPr>
          <p:cNvSpPr/>
          <p:nvPr/>
        </p:nvSpPr>
        <p:spPr>
          <a:xfrm>
            <a:off x="1878106" y="1649507"/>
            <a:ext cx="3733800" cy="358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5520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820633-B47D-45A4-87EF-2EDF7276E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703B68-A6AE-4380-9AD7-015D9071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17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6BEB1-26C0-41BF-B339-6DECA560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03412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858081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CCAE7A-60D8-42F7-BF04-C75A80A0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09B940-F30A-4E28-BA14-05624DE10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18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D7E49-23E5-4C17-9E78-6E1925AE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00" y="475130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9440F6-AD00-4011-B2C7-9C28EB93645A}"/>
              </a:ext>
            </a:extLst>
          </p:cNvPr>
          <p:cNvSpPr/>
          <p:nvPr/>
        </p:nvSpPr>
        <p:spPr>
          <a:xfrm>
            <a:off x="1842247" y="2312895"/>
            <a:ext cx="3984812" cy="475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559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FD1414-51A2-4FEF-AB51-B73C8C4F3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13CD06-7804-442E-88B5-443DC3750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19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0D686-662B-4AFC-8A6D-154C70D6F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30306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651096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B15058-583E-447D-9538-F2065A4F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B7768-D8B0-470D-9150-E776F454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91870-1E64-4204-9401-CE69C9B11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65578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BB54BB-E08D-4246-AF53-4190BC13A06F}"/>
              </a:ext>
            </a:extLst>
          </p:cNvPr>
          <p:cNvSpPr/>
          <p:nvPr/>
        </p:nvSpPr>
        <p:spPr>
          <a:xfrm>
            <a:off x="9435353" y="1255060"/>
            <a:ext cx="1766047" cy="475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2401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8E9586-6FEE-4F58-AAB2-1F2C49224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73682-F460-462E-9F1B-C7690181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20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578E0-D31D-4BC6-B2DC-B2A3E65B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57200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D58C9A-301D-4653-93A3-7954E6C8B115}"/>
              </a:ext>
            </a:extLst>
          </p:cNvPr>
          <p:cNvSpPr/>
          <p:nvPr/>
        </p:nvSpPr>
        <p:spPr>
          <a:xfrm>
            <a:off x="1869142" y="1685365"/>
            <a:ext cx="7884458" cy="2572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6209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D92214-F8B8-4396-8AC7-75D3BEFE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7C377-FCE5-4858-8C37-B040932A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21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99477-142E-435C-A2E5-24DA186C9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39270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0FF0C4-8BDA-4E8D-8230-4B70CCF339D0}"/>
              </a:ext>
            </a:extLst>
          </p:cNvPr>
          <p:cNvSpPr/>
          <p:nvPr/>
        </p:nvSpPr>
        <p:spPr>
          <a:xfrm>
            <a:off x="1878106" y="1595718"/>
            <a:ext cx="3070412" cy="8068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231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1F7BC8-1BD8-433A-BE51-643D5D7DA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7DA09-FECE-498F-8B00-6859C7D76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22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C09E1-A598-4A90-9E70-0D9BCAE78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39271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8C328C-3761-4F2E-8702-6DDF44091DD3}"/>
              </a:ext>
            </a:extLst>
          </p:cNvPr>
          <p:cNvSpPr/>
          <p:nvPr/>
        </p:nvSpPr>
        <p:spPr>
          <a:xfrm>
            <a:off x="1878106" y="1927412"/>
            <a:ext cx="4217894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7343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911D35-4855-45D7-A9E7-F1637935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D774D1-3323-4EC8-940A-5714B6BDF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23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E83AF-4A1B-4549-A0B5-8D7D364D7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00" y="475130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523F92-C932-47F2-978B-E87A0E07644F}"/>
              </a:ext>
            </a:extLst>
          </p:cNvPr>
          <p:cNvSpPr/>
          <p:nvPr/>
        </p:nvSpPr>
        <p:spPr>
          <a:xfrm>
            <a:off x="1878106" y="2034988"/>
            <a:ext cx="5230906" cy="1550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58044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657F96-2B8C-4D6D-AAC8-F2D41463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39725-0E30-48B2-97AA-B22727D3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24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97619-3AC5-4D09-97C0-68E17EDE4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57200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FACB90-8659-4A77-BE22-784BB9E36AF6}"/>
              </a:ext>
            </a:extLst>
          </p:cNvPr>
          <p:cNvSpPr/>
          <p:nvPr/>
        </p:nvSpPr>
        <p:spPr>
          <a:xfrm>
            <a:off x="6095999" y="5244353"/>
            <a:ext cx="905435" cy="475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326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46ADE7-73BC-4BFD-83B9-23755CB48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5F0DCF-CE55-4333-B6EC-FD3DC19E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25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EF85F-00C3-42C4-B6A5-2A9B8B2DA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30306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A58FC1-521F-4B5A-B2D1-53D9EAF22659}"/>
              </a:ext>
            </a:extLst>
          </p:cNvPr>
          <p:cNvSpPr/>
          <p:nvPr/>
        </p:nvSpPr>
        <p:spPr>
          <a:xfrm>
            <a:off x="976000" y="4589930"/>
            <a:ext cx="2798141" cy="7082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E0C930-C5E7-4D64-A8ED-A2D071D6AE81}"/>
              </a:ext>
            </a:extLst>
          </p:cNvPr>
          <p:cNvSpPr/>
          <p:nvPr/>
        </p:nvSpPr>
        <p:spPr>
          <a:xfrm>
            <a:off x="2286000" y="4993341"/>
            <a:ext cx="1138518" cy="188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3466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7710D8-19E5-4518-81CB-E4CD5C9C6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CB94D4-4A0A-449F-9BA8-61785CCD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26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913A7-8252-4514-906A-49BBBE4C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57200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2FD91F-DDFB-4301-8550-47459BD25700}"/>
              </a:ext>
            </a:extLst>
          </p:cNvPr>
          <p:cNvSpPr/>
          <p:nvPr/>
        </p:nvSpPr>
        <p:spPr>
          <a:xfrm>
            <a:off x="976000" y="1281953"/>
            <a:ext cx="7199812" cy="1748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973F06-E748-46E1-A02A-C09AA6FF5C0F}"/>
              </a:ext>
            </a:extLst>
          </p:cNvPr>
          <p:cNvSpPr/>
          <p:nvPr/>
        </p:nvSpPr>
        <p:spPr>
          <a:xfrm>
            <a:off x="2286000" y="4993341"/>
            <a:ext cx="1138518" cy="188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4147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59F475-3B95-4BD7-9635-6DCEF978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714339-A69F-4A11-AB02-2FAB6D5E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27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37B65-D66D-4E5E-8A34-179E83C1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75130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07C0BD-A678-4AB2-A1F0-1C983386720F}"/>
              </a:ext>
            </a:extLst>
          </p:cNvPr>
          <p:cNvSpPr/>
          <p:nvPr/>
        </p:nvSpPr>
        <p:spPr>
          <a:xfrm>
            <a:off x="975999" y="4634753"/>
            <a:ext cx="3129835" cy="717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DABAEF-8EDF-41C3-B5C1-E9B44D8342EC}"/>
              </a:ext>
            </a:extLst>
          </p:cNvPr>
          <p:cNvSpPr/>
          <p:nvPr/>
        </p:nvSpPr>
        <p:spPr>
          <a:xfrm>
            <a:off x="2286000" y="4993341"/>
            <a:ext cx="1138518" cy="188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79710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8F26F-A811-4513-8F25-4F32957D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6DAB4-3141-48BA-B76A-101882434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28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2CC61-1F21-4B5A-A365-59DD1ED2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66165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015967-6552-496B-ABFB-8F14ECF653BF}"/>
              </a:ext>
            </a:extLst>
          </p:cNvPr>
          <p:cNvSpPr/>
          <p:nvPr/>
        </p:nvSpPr>
        <p:spPr>
          <a:xfrm>
            <a:off x="1887071" y="905436"/>
            <a:ext cx="3070412" cy="475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8498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C7CB24-1350-44CD-A363-8126D2746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787A6-2E6F-45C0-9770-6DE413D2A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29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4FA7F-D9F3-47C5-A466-51837AF70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00" y="484094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AA978E-AF58-4F04-96CD-73F1EB67D24B}"/>
              </a:ext>
            </a:extLst>
          </p:cNvPr>
          <p:cNvSpPr/>
          <p:nvPr/>
        </p:nvSpPr>
        <p:spPr>
          <a:xfrm>
            <a:off x="3644152" y="1488142"/>
            <a:ext cx="4809565" cy="2519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2958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41C091-7F9F-43D8-8EAE-E5133A171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9CAB3E-30ED-48E3-88C4-CACA37C60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3BD92B-414C-4F15-8498-5007E5D52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00" y="430306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5D377E-5F1F-4F5E-B1FD-DC66E9C814C6}"/>
              </a:ext>
            </a:extLst>
          </p:cNvPr>
          <p:cNvSpPr/>
          <p:nvPr/>
        </p:nvSpPr>
        <p:spPr>
          <a:xfrm>
            <a:off x="1474694" y="2953871"/>
            <a:ext cx="5060577" cy="614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9213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4D84C7-E0E9-451D-8548-B2D6488B4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FFD70-24A8-4F59-9941-D383F8CB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30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2A984-848E-4C0D-AA44-8CB2AA0D1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84094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3E1D5A-5E5A-4252-BFD8-9C8ECE913D61}"/>
              </a:ext>
            </a:extLst>
          </p:cNvPr>
          <p:cNvSpPr/>
          <p:nvPr/>
        </p:nvSpPr>
        <p:spPr>
          <a:xfrm>
            <a:off x="2559423" y="2259107"/>
            <a:ext cx="8296835" cy="412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924F3C-7A06-4B68-91C5-00023AF3D62A}"/>
              </a:ext>
            </a:extLst>
          </p:cNvPr>
          <p:cNvSpPr/>
          <p:nvPr/>
        </p:nvSpPr>
        <p:spPr>
          <a:xfrm>
            <a:off x="8113059" y="3989294"/>
            <a:ext cx="1317812" cy="313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503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1C7D15-D4AC-4EF5-9BC2-8255996FA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443A60-3BF9-49FA-85F8-63E2E081F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31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05A9AB-36D6-4161-8009-7551866AC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39270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43FCF2-EF01-4E9D-9338-76ECB84B8319}"/>
              </a:ext>
            </a:extLst>
          </p:cNvPr>
          <p:cNvSpPr/>
          <p:nvPr/>
        </p:nvSpPr>
        <p:spPr>
          <a:xfrm>
            <a:off x="4935071" y="3254188"/>
            <a:ext cx="784411" cy="475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5484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C0B8F2-DD62-4862-8F7B-26D657526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32E50-67F4-42E6-B2A9-F96AD75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32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9B936-0383-4EE4-AFF5-0887B53A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21341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EACBA4-BA4C-4D0A-AB20-94D7854747A2}"/>
              </a:ext>
            </a:extLst>
          </p:cNvPr>
          <p:cNvSpPr/>
          <p:nvPr/>
        </p:nvSpPr>
        <p:spPr>
          <a:xfrm>
            <a:off x="2756647" y="3429000"/>
            <a:ext cx="1187824" cy="475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31491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844E36-D630-4AF4-8B03-8CAD489EF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B05B9-E5B2-4B10-B2D0-4F0CED18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33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48997-7A0C-4D32-9DCA-35674535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21341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773F0D-5753-48E1-90CA-5F44B136A407}"/>
              </a:ext>
            </a:extLst>
          </p:cNvPr>
          <p:cNvSpPr/>
          <p:nvPr/>
        </p:nvSpPr>
        <p:spPr>
          <a:xfrm>
            <a:off x="9211235" y="4047565"/>
            <a:ext cx="1367117" cy="475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3928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E69C05-F2C3-4573-A6D8-DC633E0ED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6109DB-F084-40FD-B0FA-2A14FEE62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34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5DDDC-BF07-4AB5-A643-13E5FBC01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57200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B65EB-F5CD-4DEE-966A-837F7E9CD1AD}"/>
              </a:ext>
            </a:extLst>
          </p:cNvPr>
          <p:cNvSpPr/>
          <p:nvPr/>
        </p:nvSpPr>
        <p:spPr>
          <a:xfrm>
            <a:off x="1178859" y="3724836"/>
            <a:ext cx="1187824" cy="475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3090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66E468-BFF4-4434-9416-4B198FB6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CB6D72-D30B-4F6D-B3CB-5302BE6EF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35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140C7-3572-46FA-BA91-ED7F38DE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57200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9F5060-42AB-4FF9-A4A0-CA21BB0D806F}"/>
              </a:ext>
            </a:extLst>
          </p:cNvPr>
          <p:cNvSpPr/>
          <p:nvPr/>
        </p:nvSpPr>
        <p:spPr>
          <a:xfrm>
            <a:off x="2523564" y="3662083"/>
            <a:ext cx="8045824" cy="685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1286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D4E567-692F-428F-BECA-0E60AD03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F5C67-E488-47F1-AAE0-B785C6D6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36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FD3BF-D6B2-46BA-8765-F8A41209C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39270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7B124A-0FAC-4E37-8B9A-3A6D80CD6531}"/>
              </a:ext>
            </a:extLst>
          </p:cNvPr>
          <p:cNvSpPr/>
          <p:nvPr/>
        </p:nvSpPr>
        <p:spPr>
          <a:xfrm>
            <a:off x="9632577" y="5195047"/>
            <a:ext cx="1187824" cy="475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0413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CF4F8E-E69C-451B-A317-825C55350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15596-5197-4CF3-8DF9-EB941C2A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37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38197-8846-458E-B6CE-37308AE19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66164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5BEB8D-4B97-4AE1-8C54-819513D65298}"/>
              </a:ext>
            </a:extLst>
          </p:cNvPr>
          <p:cNvSpPr/>
          <p:nvPr/>
        </p:nvSpPr>
        <p:spPr>
          <a:xfrm>
            <a:off x="2783540" y="4997824"/>
            <a:ext cx="7830671" cy="475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6752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7556C6-950C-4319-B6FC-40C5A40C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B173C4-60DD-4F16-9261-5F78C97D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38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AA412-7CB4-4F26-82CD-46FADB7D9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75130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95D4B1-F46A-4FA7-B916-D1C512AA6F3D}"/>
              </a:ext>
            </a:extLst>
          </p:cNvPr>
          <p:cNvSpPr/>
          <p:nvPr/>
        </p:nvSpPr>
        <p:spPr>
          <a:xfrm>
            <a:off x="3644152" y="1582271"/>
            <a:ext cx="4961965" cy="3500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6901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DAE7DD-61EB-4EAC-AB22-3EBA371D6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3EBF6F-927F-4934-A7EA-9C69B429B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39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CE3D9-E585-4EB1-88D9-1CA89ACA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39271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10E6A7-B163-4094-86C4-5958A660E7A4}"/>
              </a:ext>
            </a:extLst>
          </p:cNvPr>
          <p:cNvSpPr/>
          <p:nvPr/>
        </p:nvSpPr>
        <p:spPr>
          <a:xfrm>
            <a:off x="3966883" y="990600"/>
            <a:ext cx="4020670" cy="1806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6651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10E682-5B87-4976-A904-1D672B26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6EF642-88EA-4831-A5C0-6D853AD0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623D8-5E34-4FE9-9151-1CFF6F8C2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39271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5E1E32-2AF4-49E8-AEDA-36FA509B1B39}"/>
              </a:ext>
            </a:extLst>
          </p:cNvPr>
          <p:cNvSpPr/>
          <p:nvPr/>
        </p:nvSpPr>
        <p:spPr>
          <a:xfrm>
            <a:off x="2819400" y="3081706"/>
            <a:ext cx="900953" cy="1042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642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7A1F3-6753-49CA-9D45-0131239B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E6E44-B8BF-4F6D-A8C2-F5D9C1CA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40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F3C0C-B84C-40E8-8F53-471C6BFDA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39270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510591-DE64-4E65-8F14-0AFC82194AD0}"/>
              </a:ext>
            </a:extLst>
          </p:cNvPr>
          <p:cNvSpPr/>
          <p:nvPr/>
        </p:nvSpPr>
        <p:spPr>
          <a:xfrm>
            <a:off x="1904999" y="1582272"/>
            <a:ext cx="4710953" cy="434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869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DB97D7-E0F1-4B96-9549-CF1CA03E3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1F8535-9605-41BB-8F79-E4697000A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41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33DC1-1975-4751-A950-681FE196B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57200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095A25-9732-458E-AE11-8AF1EE199217}"/>
              </a:ext>
            </a:extLst>
          </p:cNvPr>
          <p:cNvSpPr/>
          <p:nvPr/>
        </p:nvSpPr>
        <p:spPr>
          <a:xfrm>
            <a:off x="1896034" y="1671918"/>
            <a:ext cx="7902389" cy="2012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8733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86565-C684-4695-B43B-67B42A0C0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6EE88B-FC2F-4897-87A8-3918B8235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42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0820F-4297-4448-AA7A-72CFDA9D2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57200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41D4B9-26F7-42FF-AA47-3406BB08A006}"/>
              </a:ext>
            </a:extLst>
          </p:cNvPr>
          <p:cNvSpPr/>
          <p:nvPr/>
        </p:nvSpPr>
        <p:spPr>
          <a:xfrm>
            <a:off x="4262718" y="403235"/>
            <a:ext cx="2039470" cy="3587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CA2DA-47A9-42A0-98BD-C2A43DEF519D}"/>
              </a:ext>
            </a:extLst>
          </p:cNvPr>
          <p:cNvSpPr/>
          <p:nvPr/>
        </p:nvSpPr>
        <p:spPr>
          <a:xfrm>
            <a:off x="3993776" y="1080247"/>
            <a:ext cx="4110317" cy="16988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8556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2E433B-68A7-44E5-97D9-69CE561E4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1396F6-178E-4C3B-81A4-7F8AB7C6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43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D95FA-9406-4B4E-9FC7-A31331952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66165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7B5B09-52DE-434C-852C-302AB04E08EB}"/>
              </a:ext>
            </a:extLst>
          </p:cNvPr>
          <p:cNvSpPr/>
          <p:nvPr/>
        </p:nvSpPr>
        <p:spPr>
          <a:xfrm>
            <a:off x="2550458" y="2236695"/>
            <a:ext cx="8377517" cy="398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5757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379620-F6E8-4D8E-AA0D-343CC006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7F7D6-EF13-41EA-8F27-80B5712B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44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04861-0A13-48E5-BB7A-7E1B1FA32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39271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35742E-DD5F-45F8-AAB2-948301C589CE}"/>
              </a:ext>
            </a:extLst>
          </p:cNvPr>
          <p:cNvSpPr/>
          <p:nvPr/>
        </p:nvSpPr>
        <p:spPr>
          <a:xfrm>
            <a:off x="8628529" y="1277471"/>
            <a:ext cx="865095" cy="345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C6388-F8D8-484F-A67D-5C7B1BD8652B}"/>
              </a:ext>
            </a:extLst>
          </p:cNvPr>
          <p:cNvSpPr/>
          <p:nvPr/>
        </p:nvSpPr>
        <p:spPr>
          <a:xfrm>
            <a:off x="8702039" y="2667001"/>
            <a:ext cx="1670125" cy="434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1956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872D4F-C2C4-4E1F-9027-5848C739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FE5F3A-216A-470D-B085-8C7D72D2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45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893C4-5686-457E-88D3-F94861511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39270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728ADB-A1C9-40CE-8C64-EF985A60A49A}"/>
              </a:ext>
            </a:extLst>
          </p:cNvPr>
          <p:cNvSpPr/>
          <p:nvPr/>
        </p:nvSpPr>
        <p:spPr>
          <a:xfrm>
            <a:off x="6920753" y="2707341"/>
            <a:ext cx="1781287" cy="313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0263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658956-DCB0-4C34-A146-D8DFC5BA0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70E89C-BD2E-4E42-96E9-38593D3D2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46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84124-0469-42FA-97F6-31FF1972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48235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92074F-2926-415B-904D-AD81723643C1}"/>
              </a:ext>
            </a:extLst>
          </p:cNvPr>
          <p:cNvSpPr/>
          <p:nvPr/>
        </p:nvSpPr>
        <p:spPr>
          <a:xfrm>
            <a:off x="1494415" y="2893446"/>
            <a:ext cx="6215232" cy="1526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23721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6413CD-CDF7-4EC5-9D79-98C4787DE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BC28A-7034-413C-BCAB-23DF53126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47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BF987-2C0E-4E6D-82E8-D66C7AF4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48235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7C8FAE-6718-4A6E-BD82-24FE28D30D84}"/>
              </a:ext>
            </a:extLst>
          </p:cNvPr>
          <p:cNvSpPr/>
          <p:nvPr/>
        </p:nvSpPr>
        <p:spPr>
          <a:xfrm>
            <a:off x="7697992" y="5230906"/>
            <a:ext cx="1123279" cy="434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5809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C0DFF4-5CE8-43EC-BAC6-1DB7B663C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66F7AF-42A0-4484-BFEA-F90DC261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48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B2CC8-B788-4116-97AE-DB28D76D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75129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D030B7-1DF8-4CA0-B1A0-576776A2C6E2}"/>
              </a:ext>
            </a:extLst>
          </p:cNvPr>
          <p:cNvSpPr/>
          <p:nvPr/>
        </p:nvSpPr>
        <p:spPr>
          <a:xfrm>
            <a:off x="2570180" y="1268507"/>
            <a:ext cx="8277114" cy="542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0352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CB840A-2618-4AE5-A269-8AFBF0AC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797493-CDA6-46C6-B65B-7CFB96F6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49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8FEA48-3D9C-4FBD-AD75-0D34C200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75129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ABB125-0FC7-440A-A906-9191155A0E07}"/>
              </a:ext>
            </a:extLst>
          </p:cNvPr>
          <p:cNvSpPr/>
          <p:nvPr/>
        </p:nvSpPr>
        <p:spPr>
          <a:xfrm>
            <a:off x="5438887" y="2994211"/>
            <a:ext cx="1194996" cy="1183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5642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942D61-0318-4044-9A05-8C44DAA5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C4816-82C4-4EDC-B259-D3681BAEC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5FC49-F59B-4D16-A075-F8AEB55A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00" y="466165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994F63-FEAA-4C8E-85F7-5E0BC479B967}"/>
              </a:ext>
            </a:extLst>
          </p:cNvPr>
          <p:cNvSpPr/>
          <p:nvPr/>
        </p:nvSpPr>
        <p:spPr>
          <a:xfrm>
            <a:off x="1483659" y="1819836"/>
            <a:ext cx="5186082" cy="1703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0746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17969F-81B1-4E72-9B74-5BBE599A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46F50-EFB4-4E85-8914-7E924777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50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5C6F4-1D91-4104-86B7-7CC566A4D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30306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5818F7-8612-459E-8F13-5967FF7BD219}"/>
              </a:ext>
            </a:extLst>
          </p:cNvPr>
          <p:cNvSpPr/>
          <p:nvPr/>
        </p:nvSpPr>
        <p:spPr>
          <a:xfrm>
            <a:off x="2794299" y="1573306"/>
            <a:ext cx="863302" cy="632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345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5749EA-9B82-4381-A769-15B410AB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37A43-7388-45F6-92A7-E371A920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51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FD168-70CD-4C9A-920B-6E075E76A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66164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8E2B61-22EE-48FC-BEFA-A3AD4510B9D5}"/>
              </a:ext>
            </a:extLst>
          </p:cNvPr>
          <p:cNvSpPr/>
          <p:nvPr/>
        </p:nvSpPr>
        <p:spPr>
          <a:xfrm>
            <a:off x="3197710" y="3814482"/>
            <a:ext cx="7272170" cy="1546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1416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13A885-7D0E-41B8-AFEA-7D4ACD7F8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CCF33-52CA-4E59-A71A-C31AD8C8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77A36-E867-4E9B-9E65-3757F8D3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12376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F940C1-FA2B-45D3-A631-3E406C900E23}"/>
              </a:ext>
            </a:extLst>
          </p:cNvPr>
          <p:cNvSpPr/>
          <p:nvPr/>
        </p:nvSpPr>
        <p:spPr>
          <a:xfrm>
            <a:off x="1483659" y="2734236"/>
            <a:ext cx="5204012" cy="1488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3050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A3325E-496D-42BE-B05A-04DD2269E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82DFDD-38ED-41C9-8BD5-04900E246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24D70-D89F-4F79-8B44-4C9E16953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39271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1C04EA-8DA4-4216-9EBC-7DDCB8606504}"/>
              </a:ext>
            </a:extLst>
          </p:cNvPr>
          <p:cNvSpPr/>
          <p:nvPr/>
        </p:nvSpPr>
        <p:spPr>
          <a:xfrm>
            <a:off x="1528483" y="1945342"/>
            <a:ext cx="5186082" cy="3021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3932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4D336F-B3FD-431F-8683-EFCB6233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AA3725-68C7-4119-8A45-6C76312D8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7B555-BE04-48FF-8548-20944F21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00" y="439271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4BBB49-E3DA-49A2-87B1-7260DC86BACA}"/>
              </a:ext>
            </a:extLst>
          </p:cNvPr>
          <p:cNvSpPr/>
          <p:nvPr/>
        </p:nvSpPr>
        <p:spPr>
          <a:xfrm>
            <a:off x="7965142" y="4814048"/>
            <a:ext cx="1492624" cy="475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8341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DF1236-AA49-4273-B3B7-53BF223C3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Launch and Manage EC2 Instances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CF0F56-81BE-494D-B0B4-76002800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89B9-B7C1-4682-B943-7326629E7332}" type="slidenum">
              <a:rPr lang="en-IN" smtClean="0"/>
              <a:t>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36114-B388-4CE2-8A36-E9A6146D2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421341"/>
            <a:ext cx="10240000" cy="57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41BD04-0CEE-482C-AB1B-5B481ACCB2CD}"/>
              </a:ext>
            </a:extLst>
          </p:cNvPr>
          <p:cNvSpPr/>
          <p:nvPr/>
        </p:nvSpPr>
        <p:spPr>
          <a:xfrm>
            <a:off x="1411941" y="1703295"/>
            <a:ext cx="9229165" cy="609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1236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103</TotalTime>
  <Words>366</Words>
  <Application>Microsoft Office PowerPoint</Application>
  <PresentationFormat>Widescreen</PresentationFormat>
  <Paragraphs>109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Calibri</vt:lpstr>
      <vt:lpstr>Century Gothic</vt:lpstr>
      <vt:lpstr>Garamond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Hrushikesh Kondhekar</dc:creator>
  <cp:lastModifiedBy>Hrushikesh Kondhekar</cp:lastModifiedBy>
  <cp:revision>13</cp:revision>
  <dcterms:created xsi:type="dcterms:W3CDTF">2024-07-17T12:20:30Z</dcterms:created>
  <dcterms:modified xsi:type="dcterms:W3CDTF">2024-07-18T11:17:28Z</dcterms:modified>
</cp:coreProperties>
</file>